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1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4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19A3-BA64-4156-AECE-CBCCE2F77640}" type="datetimeFigureOut">
              <a:rPr lang="en-US" smtClean="0"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674B-C7AF-4A1F-835C-01482F506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032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19A3-BA64-4156-AECE-CBCCE2F77640}" type="datetimeFigureOut">
              <a:rPr lang="en-US" smtClean="0"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674B-C7AF-4A1F-835C-01482F506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276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19A3-BA64-4156-AECE-CBCCE2F77640}" type="datetimeFigureOut">
              <a:rPr lang="en-US" smtClean="0"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674B-C7AF-4A1F-835C-01482F506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258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19A3-BA64-4156-AECE-CBCCE2F77640}" type="datetimeFigureOut">
              <a:rPr lang="en-US" smtClean="0"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674B-C7AF-4A1F-835C-01482F506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862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19A3-BA64-4156-AECE-CBCCE2F77640}" type="datetimeFigureOut">
              <a:rPr lang="en-US" smtClean="0"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674B-C7AF-4A1F-835C-01482F506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77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19A3-BA64-4156-AECE-CBCCE2F77640}" type="datetimeFigureOut">
              <a:rPr lang="en-US" smtClean="0"/>
              <a:t>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674B-C7AF-4A1F-835C-01482F506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436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19A3-BA64-4156-AECE-CBCCE2F77640}" type="datetimeFigureOut">
              <a:rPr lang="en-US" smtClean="0"/>
              <a:t>1/26/2018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674B-C7AF-4A1F-835C-01482F506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895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19A3-BA64-4156-AECE-CBCCE2F77640}" type="datetimeFigureOut">
              <a:rPr lang="en-US" smtClean="0"/>
              <a:t>1/26/2018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674B-C7AF-4A1F-835C-01482F506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301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19A3-BA64-4156-AECE-CBCCE2F77640}" type="datetimeFigureOut">
              <a:rPr lang="en-US" smtClean="0"/>
              <a:t>1/26/2018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674B-C7AF-4A1F-835C-01482F506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654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19A3-BA64-4156-AECE-CBCCE2F77640}" type="datetimeFigureOut">
              <a:rPr lang="en-US" smtClean="0"/>
              <a:t>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674B-C7AF-4A1F-835C-01482F506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862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F19A3-BA64-4156-AECE-CBCCE2F77640}" type="datetimeFigureOut">
              <a:rPr lang="en-US" smtClean="0"/>
              <a:t>1/26/2018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2674B-C7AF-4A1F-835C-01482F506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735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F19A3-BA64-4156-AECE-CBCCE2F77640}" type="datetimeFigureOut">
              <a:rPr lang="en-US" smtClean="0"/>
              <a:t>1/26/2018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2674B-C7AF-4A1F-835C-01482F506C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083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5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5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800" b="0" i="0" u="none" strike="noStrike" cap="none" normalizeH="0" baseline="0" smtClean="0">
                <a:ln>
                  <a:noFill/>
                </a:ln>
                <a:solidFill>
                  <a:srgbClr val="FFFFFF"/>
                </a:solidFill>
                <a:effectLst/>
                <a:latin typeface="Proxima Nova"/>
              </a:rPr>
              <a:t>Elevate</a:t>
            </a:r>
            <a:endParaRPr kumimoji="0" lang="en-US" altLang="en-US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https://lh5.googleusercontent.com/0D5cyvIX4wwq9jCOE_ptEQUk8OJCNnXeZ8__cZaaxj7HNBVjrQTArSK4yJ5t6X9W2I91oCWVTxJIfg6xg3I_7PLCWFdmLeNDt0zF0nA5SWSIM2VqIo6Y29AYFII16yoYrzL8v0DX9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5493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21168" y="284208"/>
            <a:ext cx="95788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FFFFFF"/>
                </a:solidFill>
                <a:latin typeface="ClanProForUBER Medium Narrow" panose="020B0406020101020102" pitchFamily="34" charset="0"/>
                <a:cs typeface="ClanProForUBER Medium Narrow" panose="020B0406020101020102" pitchFamily="34" charset="0"/>
              </a:rPr>
              <a:t>Elevate – Closer than you think</a:t>
            </a:r>
            <a:endParaRPr lang="en-US" sz="4000" b="0" dirty="0" smtClean="0">
              <a:effectLst/>
              <a:latin typeface="ClanProForUBER Medium Narrow" panose="020B0406020101020102" pitchFamily="34" charset="0"/>
              <a:cs typeface="ClanProForUBER Medium Narrow" panose="020B0406020101020102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399" y="4820598"/>
            <a:ext cx="99880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  <a:latin typeface="ClanProForUBER Medium Narrow" panose="020B0406020101020102" pitchFamily="34" charset="0"/>
                <a:cs typeface="ClanProForUBER Medium Narrow" panose="020B0406020101020102" pitchFamily="34" charset="0"/>
              </a:rPr>
              <a:t>Mark Moore</a:t>
            </a:r>
          </a:p>
          <a:p>
            <a:r>
              <a:rPr lang="en-US" sz="3200" dirty="0" smtClean="0">
                <a:solidFill>
                  <a:srgbClr val="FFFFFF"/>
                </a:solidFill>
                <a:latin typeface="ClanProForUBER Medium Narrow" panose="020B0406020101020102" pitchFamily="34" charset="0"/>
                <a:cs typeface="ClanProForUBER Medium Narrow" panose="020B0406020101020102" pitchFamily="34" charset="0"/>
              </a:rPr>
              <a:t>Elevate Vehicle Systems Director</a:t>
            </a:r>
          </a:p>
          <a:p>
            <a:endParaRPr lang="en-US" sz="3200" dirty="0">
              <a:solidFill>
                <a:srgbClr val="FFFFFF"/>
              </a:solidFill>
              <a:latin typeface="ClanProForUBER Medium Narrow" panose="020B0406020101020102" pitchFamily="34" charset="0"/>
              <a:cs typeface="ClanProForUBER Medium Narrow" panose="020B0406020101020102" pitchFamily="34" charset="0"/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Aeromechanics Design for Transformative Vertical </a:t>
            </a:r>
            <a:r>
              <a:rPr lang="en-US" sz="2400" dirty="0" smtClean="0">
                <a:solidFill>
                  <a:schemeClr val="bg1"/>
                </a:solidFill>
              </a:rPr>
              <a:t>Flight, January 16</a:t>
            </a:r>
            <a:r>
              <a:rPr lang="en-US" sz="2400" baseline="30000" dirty="0" smtClean="0">
                <a:solidFill>
                  <a:schemeClr val="bg1"/>
                </a:solidFill>
              </a:rPr>
              <a:t>th</a:t>
            </a:r>
            <a:r>
              <a:rPr lang="en-US" sz="2400" dirty="0" smtClean="0">
                <a:solidFill>
                  <a:schemeClr val="bg1"/>
                </a:solidFill>
              </a:rPr>
              <a:t> 2018</a:t>
            </a:r>
            <a:endParaRPr lang="en-US" sz="2400" dirty="0">
              <a:solidFill>
                <a:schemeClr val="bg1"/>
              </a:solidFill>
              <a:latin typeface="ClanProForUBER Medium Narrow" panose="020B0406020101020102" pitchFamily="34" charset="0"/>
              <a:cs typeface="ClanProForUBER Medium Narrow" panose="020B0406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7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-uberAIR-DFW-Frisco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64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0-Uber Elevate - Closer Than You Thin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835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be0280_comp_copmOut_v002_Turntable-Burn-In_h264-PRES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11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5.googleusercontent.com/XmOCk1ri3bkeUEoI_7LbxJIrpMgV8rqPwFUpTBwSNI9rsNn7U7JQd36-7ft1eOxT8yPplXsx60MQwqP65zNe3CUCQVdNvErQEW6H4MHozHhfMhW4y9ynhu81Wq9Dhb21wyPX_t4cm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3.googleusercontent.com/hqL0VQgEO2S77u6rpSL9II1fJIGQZTd9G26MVK-AdJreX_DXW758E6nedFWeruwMnsPxIysfGliFEO8aeTbs4oCGlCD5p0_qOhRBtWhSo50DHb3rgILpkZeTmkN7KjYCcVE8F1QaF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46" y="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46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23</Words>
  <Application>Microsoft Office PowerPoint</Application>
  <PresentationFormat>Widescreen</PresentationFormat>
  <Paragraphs>8</Paragraphs>
  <Slides>5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ClanProForUBER Medium Narrow</vt:lpstr>
      <vt:lpstr>Proxima Nova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Uber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markmoore</dc:creator>
  <cp:lastModifiedBy>Mike Hirschberg</cp:lastModifiedBy>
  <cp:revision>7</cp:revision>
  <dcterms:created xsi:type="dcterms:W3CDTF">2018-01-10T06:13:36Z</dcterms:created>
  <dcterms:modified xsi:type="dcterms:W3CDTF">2018-01-26T05:14:33Z</dcterms:modified>
</cp:coreProperties>
</file>